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756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7408"/>
            <a:ext cx="18288000" cy="96895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9288"/>
            <a:ext cx="18288000" cy="98877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504" y="612648"/>
            <a:ext cx="18065496" cy="96713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71016"/>
            <a:ext cx="18288000" cy="90159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1375"/>
            <a:ext cx="18288000" cy="99456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175" y="1027175"/>
            <a:ext cx="16233647" cy="72908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18288000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8848"/>
            <a:ext cx="18288000" cy="95981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37616"/>
            <a:ext cx="18288000" cy="9549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39952"/>
            <a:ext cx="18288000" cy="91470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0016"/>
            <a:ext cx="18288000" cy="93969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2984"/>
            <a:ext cx="18288000" cy="100340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0</Words>
  <Application>Microsoft Office PowerPoint</Application>
  <PresentationFormat>Custom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Kesehatan Mental Pada Remaja</dc:title>
  <dc:creator>Tak Tau</dc:creator>
  <cp:keywords>DAGMnU4N78g,BAFe3ZAnwMs</cp:keywords>
  <cp:lastModifiedBy>HP</cp:lastModifiedBy>
  <cp:revision>1</cp:revision>
  <dcterms:created xsi:type="dcterms:W3CDTF">2024-08-02T07:32:09Z</dcterms:created>
  <dcterms:modified xsi:type="dcterms:W3CDTF">2024-08-02T07:44:12Z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2024-08-01T00:00:00Z</vt:filetime>
  </property>
  <property fmtid="{D5CDD505-2E9C-101B-9397-08002B2CF9AE}" pid="3" name="Creator">
    <vt:lpwstr>Canva</vt:lpwstr>
  </property>
  <property fmtid="{D5CDD505-2E9C-101B-9397-08002B2CF9AE}" pid="4" name="LastSaved">
    <vt:filetime>2024-08-01T00:00:00Z</vt:filetime>
  </property>
</Properties>
</file>